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17"/>
  </p:notesMasterIdLst>
  <p:sldIdLst>
    <p:sldId id="478" r:id="rId3"/>
    <p:sldId id="308" r:id="rId4"/>
    <p:sldId id="256" r:id="rId5"/>
    <p:sldId id="302" r:id="rId6"/>
    <p:sldId id="303" r:id="rId7"/>
    <p:sldId id="264" r:id="rId8"/>
    <p:sldId id="483" r:id="rId9"/>
    <p:sldId id="300" r:id="rId10"/>
    <p:sldId id="293" r:id="rId11"/>
    <p:sldId id="306" r:id="rId12"/>
    <p:sldId id="481" r:id="rId13"/>
    <p:sldId id="480" r:id="rId14"/>
    <p:sldId id="482" r:id="rId15"/>
    <p:sldId id="29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971"/>
    <a:srgbClr val="CDBF97"/>
    <a:srgbClr val="A88755"/>
    <a:srgbClr val="FFFFFF"/>
    <a:srgbClr val="D686A1"/>
    <a:srgbClr val="E6E6E6"/>
    <a:srgbClr val="8D7545"/>
    <a:srgbClr val="ECE8E5"/>
    <a:srgbClr val="E4CBCB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 varScale="1">
        <p:scale>
          <a:sx n="41" d="100"/>
          <a:sy n="41" d="100"/>
        </p:scale>
        <p:origin x="110" y="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B86216EF-25B0-417E-B985-3ADD1BCAD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B5C01F40-D1F5-4CFE-8221-62A1CE70F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481B846C-B1D7-456B-8078-2A7552A1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6920A748-3A37-441B-88FB-8823C601AE51}" type="slidenum">
              <a:rPr lang="zh-CN" altLang="en-US">
                <a:latin typeface="Arial" panose="020B0604020202020204" pitchFamily="34" charset="0"/>
              </a:rPr>
              <a:pPr/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94e59ac22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94e59ac22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B156-93F1-43C8-8B4B-440B9483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23C0C-96D4-4735-848B-76387BE3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77E3-9476-45BA-9B83-0C51F51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1B2-C9FD-4A5E-9AA6-1B55DEE81DD0}" type="datetime1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1801-EE9E-4A44-B442-FB9E93D8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C7E1-5A25-4A08-8BB8-1ECCB387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A623D-04A9-46B1-AFBB-8AC4CFA0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537E-E985-475F-937C-E076E608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39F3-6968-4602-A547-28D68220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99FA-F707-4C69-9580-6390F84A2F2D}" type="datetime1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D5E4-932D-41C6-B282-C394388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31D7-8B90-490F-A755-5C4AA0AC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2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F3DC-5619-42A5-89B1-EA1325C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1F6A-A613-4107-AF57-0F982F0D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EA9C-68E5-4EE8-AEDE-0B8AFA54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47A5-55B1-44CF-8094-AC321A90CA8F}" type="datetime1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8BC1-BE9A-45F3-AA81-9AC59F16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0E29-F3AF-411F-9010-04E23A30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4936-6CC5-4AF5-978C-540E0FC6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0E65-143F-4C19-8781-2FDC0A29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FEA6B-9C3E-4541-ACDE-3581FD86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2630-591E-414F-A7E4-0997DC88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97D-115A-4E20-B359-31972D680BEF}" type="datetime1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6D8D-1614-45D7-8BE9-C5F8C01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0FCB-CA52-46D7-B9D3-0F88829D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4CF3-EC12-4CAD-99D9-E561B004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B70C-5052-43B8-A179-7A0E79BD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B0918-C35E-4A25-A1C2-20F66A1B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72177-DE39-49DA-90AB-8CD323BC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2E09A-51CB-4134-84A2-2CBF9E83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5DE1E-0367-417F-99CA-864801B4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CE37-B171-470E-A583-7712A8256CE3}" type="datetime1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8CE2B-F469-498B-B22F-E0877383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385AE-A44A-4946-B5E4-356B4B1A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8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05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0463B-59AA-41A6-BC98-3A860731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CF97-593F-4E00-999B-1982BC50F7B2}" type="datetime1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E3AB-82AF-4D74-86D3-C99AEB82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90CC-D6D5-4525-A1C0-0FA8FE99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C561-45FC-4488-BBC0-7AA0D48B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44EE-F3BD-45CF-81AF-35DD7A89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D5312-A604-42AC-B5C1-326492F2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070E-0019-480C-9F16-10603D18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76E-6288-43D3-9A08-F94A34F6B108}" type="datetime1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E08DD-4DB1-4C68-8E2B-93F609A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3B829-00DB-4529-908F-59A471A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FAD4-45B9-4E77-B4A4-03C5B9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6F7D3-B295-4E92-A1A6-0E400F2B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998F-F454-49DF-B4E3-96DD340A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4E82-0AFC-4568-9B73-A130E81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F56A-EAA0-4ED9-9F46-331983D720A9}" type="datetime1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1AF9-9110-438F-82F7-199B614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5562F-5E29-4C59-9394-EEF967C8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B1B35-B1A7-40DF-B558-9698C714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D27D-DC96-4B4E-B599-73795F78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349C2-C9C4-414B-9ED8-2450F35F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C86-072F-4198-AC14-5989DF641320}" type="datetime1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6684-ED92-468B-954F-CE102A853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C8D9-2693-4972-811E-F2CEF51C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>
            <a:extLst>
              <a:ext uri="{FF2B5EF4-FFF2-40B4-BE49-F238E27FC236}">
                <a16:creationId xmlns:a16="http://schemas.microsoft.com/office/drawing/2014/main" id="{2EED4ABC-4A45-4134-9BB5-D0429BECD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0"/>
            <a:ext cx="12192354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云形 24">
            <a:extLst>
              <a:ext uri="{FF2B5EF4-FFF2-40B4-BE49-F238E27FC236}">
                <a16:creationId xmlns:a16="http://schemas.microsoft.com/office/drawing/2014/main" id="{6A2A8BE1-3019-45E0-A9E1-1AF7004AC793}"/>
              </a:ext>
            </a:extLst>
          </p:cNvPr>
          <p:cNvSpPr/>
          <p:nvPr/>
        </p:nvSpPr>
        <p:spPr>
          <a:xfrm>
            <a:off x="105369" y="422177"/>
            <a:ext cx="1328429" cy="68405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D2DAAC0D-76EE-48AB-B7F3-6EBFDA687196}"/>
              </a:ext>
            </a:extLst>
          </p:cNvPr>
          <p:cNvGrpSpPr>
            <a:grpSpLocks/>
          </p:cNvGrpSpPr>
          <p:nvPr/>
        </p:nvGrpSpPr>
        <p:grpSpPr bwMode="auto">
          <a:xfrm rot="6221564">
            <a:off x="144775" y="2590201"/>
            <a:ext cx="10563955" cy="10562368"/>
            <a:chOff x="-2272894" y="2621826"/>
            <a:chExt cx="16687800" cy="16687800"/>
          </a:xfrm>
        </p:grpSpPr>
        <p:pic>
          <p:nvPicPr>
            <p:cNvPr id="39964" name="图片 11">
              <a:extLst>
                <a:ext uri="{FF2B5EF4-FFF2-40B4-BE49-F238E27FC236}">
                  <a16:creationId xmlns:a16="http://schemas.microsoft.com/office/drawing/2014/main" id="{10DC7F28-EF13-4F44-B152-0389314FF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1138" y="3475457"/>
              <a:ext cx="15000140" cy="141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5AC0645-22E7-45E1-8EA9-B0EEAA955603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9">
            <a:extLst>
              <a:ext uri="{FF2B5EF4-FFF2-40B4-BE49-F238E27FC236}">
                <a16:creationId xmlns:a16="http://schemas.microsoft.com/office/drawing/2014/main" id="{9BF06895-D42B-4965-AFDB-F0A3866FE112}"/>
              </a:ext>
            </a:extLst>
          </p:cNvPr>
          <p:cNvGrpSpPr>
            <a:grpSpLocks/>
          </p:cNvGrpSpPr>
          <p:nvPr/>
        </p:nvGrpSpPr>
        <p:grpSpPr bwMode="auto">
          <a:xfrm>
            <a:off x="-369917" y="2370892"/>
            <a:ext cx="12516129" cy="12516128"/>
            <a:chOff x="-2272894" y="2621826"/>
            <a:chExt cx="16687800" cy="166878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F6B2C14-BE98-4901-AD5B-07DCD3465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EA29853-D9D4-4C65-970D-62325BA7F83F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13">
            <a:extLst>
              <a:ext uri="{FF2B5EF4-FFF2-40B4-BE49-F238E27FC236}">
                <a16:creationId xmlns:a16="http://schemas.microsoft.com/office/drawing/2014/main" id="{1D08588F-A027-437F-8DDC-1260778693BA}"/>
              </a:ext>
            </a:extLst>
          </p:cNvPr>
          <p:cNvGrpSpPr>
            <a:grpSpLocks/>
          </p:cNvGrpSpPr>
          <p:nvPr/>
        </p:nvGrpSpPr>
        <p:grpSpPr bwMode="auto">
          <a:xfrm>
            <a:off x="1592512" y="4350331"/>
            <a:ext cx="9002216" cy="9002216"/>
            <a:chOff x="-2272894" y="2621826"/>
            <a:chExt cx="16687800" cy="166878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BE0CA6B-11E3-4988-A2AD-79B70B563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EC3C69E-CC6F-4FEC-8605-5EFBC166924E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6">
            <a:extLst>
              <a:ext uri="{FF2B5EF4-FFF2-40B4-BE49-F238E27FC236}">
                <a16:creationId xmlns:a16="http://schemas.microsoft.com/office/drawing/2014/main" id="{D8A3C3E6-C07C-49DA-85D6-DEC294EF3930}"/>
              </a:ext>
            </a:extLst>
          </p:cNvPr>
          <p:cNvGrpSpPr>
            <a:grpSpLocks/>
          </p:cNvGrpSpPr>
          <p:nvPr/>
        </p:nvGrpSpPr>
        <p:grpSpPr bwMode="auto">
          <a:xfrm rot="4384328">
            <a:off x="516437" y="3273461"/>
            <a:ext cx="11154368" cy="11155955"/>
            <a:chOff x="-2272894" y="2621826"/>
            <a:chExt cx="16687800" cy="166878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37C51C7-C118-437E-A7B3-D26CF1D78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B5B72AA-D9BB-493C-8B6D-D5AB4E0E605F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36092776-1C41-4021-B3FA-21564483D583}"/>
              </a:ext>
            </a:extLst>
          </p:cNvPr>
          <p:cNvSpPr txBox="1"/>
          <p:nvPr/>
        </p:nvSpPr>
        <p:spPr>
          <a:xfrm>
            <a:off x="554367" y="1535532"/>
            <a:ext cx="10539543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3800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Toán</a:t>
            </a:r>
            <a:endParaRPr lang="en-US" altLang="zh-CN" sz="13800" b="1" spc="450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</p:txBody>
      </p:sp>
      <p:sp>
        <p:nvSpPr>
          <p:cNvPr id="29" name="任意多边形 28">
            <a:extLst>
              <a:ext uri="{FF2B5EF4-FFF2-40B4-BE49-F238E27FC236}">
                <a16:creationId xmlns:a16="http://schemas.microsoft.com/office/drawing/2014/main" id="{22D08C5D-16A9-4B84-9286-FDBDCD63A2C4}"/>
              </a:ext>
            </a:extLst>
          </p:cNvPr>
          <p:cNvSpPr/>
          <p:nvPr/>
        </p:nvSpPr>
        <p:spPr>
          <a:xfrm rot="2600086">
            <a:off x="3313687" y="1084007"/>
            <a:ext cx="417415" cy="3650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0" name="任意多边形 29">
            <a:extLst>
              <a:ext uri="{FF2B5EF4-FFF2-40B4-BE49-F238E27FC236}">
                <a16:creationId xmlns:a16="http://schemas.microsoft.com/office/drawing/2014/main" id="{4D8B02C9-3CE3-41BF-B5A9-D2B12821146F}"/>
              </a:ext>
            </a:extLst>
          </p:cNvPr>
          <p:cNvSpPr/>
          <p:nvPr/>
        </p:nvSpPr>
        <p:spPr>
          <a:xfrm rot="7755168">
            <a:off x="8210925" y="2062142"/>
            <a:ext cx="312666" cy="295207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5" name="云形 25">
            <a:extLst>
              <a:ext uri="{FF2B5EF4-FFF2-40B4-BE49-F238E27FC236}">
                <a16:creationId xmlns:a16="http://schemas.microsoft.com/office/drawing/2014/main" id="{23522926-C30D-4F7D-B0FC-0BE7807BFC4D}"/>
              </a:ext>
            </a:extLst>
          </p:cNvPr>
          <p:cNvSpPr/>
          <p:nvPr/>
        </p:nvSpPr>
        <p:spPr>
          <a:xfrm>
            <a:off x="-2648925" y="1217331"/>
            <a:ext cx="834832" cy="5523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云形 26">
            <a:extLst>
              <a:ext uri="{FF2B5EF4-FFF2-40B4-BE49-F238E27FC236}">
                <a16:creationId xmlns:a16="http://schemas.microsoft.com/office/drawing/2014/main" id="{A21661AE-6EBA-4DDF-9DAB-8D56AB888D5D}"/>
              </a:ext>
            </a:extLst>
          </p:cNvPr>
          <p:cNvSpPr/>
          <p:nvPr/>
        </p:nvSpPr>
        <p:spPr>
          <a:xfrm rot="429982">
            <a:off x="1863912" y="2866361"/>
            <a:ext cx="858638" cy="53486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53" name="Ridan-Ulysse">
            <a:hlinkClick r:id="" action="ppaction://media"/>
            <a:extLst>
              <a:ext uri="{FF2B5EF4-FFF2-40B4-BE49-F238E27FC236}">
                <a16:creationId xmlns:a16="http://schemas.microsoft.com/office/drawing/2014/main" id="{A7D0514C-E2E9-486F-9363-FA86E453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66" y="904665"/>
            <a:ext cx="457094" cy="45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2A5664-C5F3-4D3D-97B1-398F5B3B0965}"/>
              </a:ext>
            </a:extLst>
          </p:cNvPr>
          <p:cNvSpPr/>
          <p:nvPr/>
        </p:nvSpPr>
        <p:spPr>
          <a:xfrm>
            <a:off x="1324351" y="1732319"/>
            <a:ext cx="8763000" cy="3323987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-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Muốn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9 hay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, ta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qua 2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9,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6609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16AE62-1C1D-43C5-A671-5C29D28D9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800" y="2152391"/>
            <a:ext cx="5053320" cy="50533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25414C9-6587-4A35-AE43-EC708E78E5A8}"/>
              </a:ext>
            </a:extLst>
          </p:cNvPr>
          <p:cNvSpPr txBox="1">
            <a:spLocks/>
          </p:cNvSpPr>
          <p:nvPr/>
        </p:nvSpPr>
        <p:spPr>
          <a:xfrm>
            <a:off x="5568057" y="764275"/>
            <a:ext cx="2227905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Tittle text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94DC60DD-AAB3-4078-B8CF-2CA68BE3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77" y="1909247"/>
            <a:ext cx="8516879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9? 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CF436F68-D634-43BF-85F7-C5CAD33C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466" y="2425410"/>
            <a:ext cx="65532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99;  1999;  108; 5643;  29385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93AEB-84C4-4D3A-923A-DC113C14CF63}"/>
              </a:ext>
            </a:extLst>
          </p:cNvPr>
          <p:cNvSpPr txBox="1"/>
          <p:nvPr/>
        </p:nvSpPr>
        <p:spPr>
          <a:xfrm>
            <a:off x="228918" y="985874"/>
            <a:ext cx="300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2.LUYỆNTẬP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0C9F9E-1D6F-41CA-AFB4-79BD687196BA}"/>
              </a:ext>
            </a:extLst>
          </p:cNvPr>
          <p:cNvSpPr txBox="1"/>
          <p:nvPr/>
        </p:nvSpPr>
        <p:spPr>
          <a:xfrm>
            <a:off x="1037466" y="3284952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99 = 9 + 9 = 18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67202" y="3141244"/>
            <a:ext cx="684725" cy="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BA18B0-2DAB-4DF9-9CBD-E23D5D42D9E7}"/>
              </a:ext>
            </a:extLst>
          </p:cNvPr>
          <p:cNvSpPr txBox="1"/>
          <p:nvPr/>
        </p:nvSpPr>
        <p:spPr>
          <a:xfrm>
            <a:off x="884484" y="3779389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1999 = 1 + 9 + 9 + 9 = 28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391C02-941C-4D94-B819-A2D1CA564B17}"/>
              </a:ext>
            </a:extLst>
          </p:cNvPr>
          <p:cNvSpPr txBox="1"/>
          <p:nvPr/>
        </p:nvSpPr>
        <p:spPr>
          <a:xfrm>
            <a:off x="884483" y="4344257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108 = 1 + 0 + 8 = 9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744637" y="3121320"/>
            <a:ext cx="684725" cy="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6006668-205E-49F1-81B9-F152447731A4}"/>
              </a:ext>
            </a:extLst>
          </p:cNvPr>
          <p:cNvSpPr txBox="1"/>
          <p:nvPr/>
        </p:nvSpPr>
        <p:spPr>
          <a:xfrm>
            <a:off x="991906" y="5013186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5643 = 5 + 6 + 4 + 3 = 18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638300" y="3121320"/>
            <a:ext cx="81188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38B176-03E7-4034-A0D2-63CCEB1F2563}"/>
              </a:ext>
            </a:extLst>
          </p:cNvPr>
          <p:cNvSpPr txBox="1"/>
          <p:nvPr/>
        </p:nvSpPr>
        <p:spPr>
          <a:xfrm>
            <a:off x="925141" y="5616087"/>
            <a:ext cx="666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29 385 = 2 + 9 + 3 + 8 + 5 = 27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738928" y="3105309"/>
            <a:ext cx="10602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29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6" grpId="0"/>
      <p:bldP spid="21" grpId="0" build="allAtOnce"/>
      <p:bldP spid="22" grpId="0"/>
      <p:bldP spid="2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6D112E06-1AEE-410A-BFAE-D6170CBE9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7652" y="2738332"/>
            <a:ext cx="4470031" cy="447003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67" y="0"/>
            <a:ext cx="11583465" cy="14005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9?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2580237" y="1079817"/>
            <a:ext cx="7560800" cy="1233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96;  108; 7853;  5554;  1097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677C4-EA46-4BFD-807A-7B7E7A7A874F}"/>
              </a:ext>
            </a:extLst>
          </p:cNvPr>
          <p:cNvSpPr txBox="1"/>
          <p:nvPr/>
        </p:nvSpPr>
        <p:spPr>
          <a:xfrm>
            <a:off x="3991822" y="2269962"/>
            <a:ext cx="408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96 = 9 + 6 = 15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190997" y="1799970"/>
            <a:ext cx="684725" cy="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875EB2-B8C9-4E06-82A0-8CE7434D30D0}"/>
              </a:ext>
            </a:extLst>
          </p:cNvPr>
          <p:cNvSpPr txBox="1"/>
          <p:nvPr/>
        </p:nvSpPr>
        <p:spPr>
          <a:xfrm>
            <a:off x="3991822" y="2827037"/>
            <a:ext cx="408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108 = 1 + 0 + 8 =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C4A10-E636-4CD3-A1C9-5DD2C0D8ACEE}"/>
              </a:ext>
            </a:extLst>
          </p:cNvPr>
          <p:cNvSpPr txBox="1"/>
          <p:nvPr/>
        </p:nvSpPr>
        <p:spPr>
          <a:xfrm>
            <a:off x="4025983" y="3417625"/>
            <a:ext cx="6115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7853 = 7 + 8 + 5 + 3 = 23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908534" y="1803883"/>
            <a:ext cx="8300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01DA32-189D-4DF3-B1EE-ED4F2841160C}"/>
              </a:ext>
            </a:extLst>
          </p:cNvPr>
          <p:cNvSpPr txBox="1"/>
          <p:nvPr/>
        </p:nvSpPr>
        <p:spPr>
          <a:xfrm>
            <a:off x="3991822" y="4096184"/>
            <a:ext cx="582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5554 = 5 + 5 + 5 + 4 = 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B2C6CA-17E0-45A2-BE5A-44CD471F980B}"/>
              </a:ext>
            </a:extLst>
          </p:cNvPr>
          <p:cNvSpPr txBox="1"/>
          <p:nvPr/>
        </p:nvSpPr>
        <p:spPr>
          <a:xfrm>
            <a:off x="3912379" y="4680959"/>
            <a:ext cx="582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1097 = 1 + 0 + 9 + 7 = 17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8170978" y="1799970"/>
            <a:ext cx="8300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78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3" grpId="0"/>
      <p:bldP spid="15" grpId="0"/>
      <p:bldP spid="15" grpId="1"/>
      <p:bldP spid="17" grpId="0"/>
      <p:bldP spid="20" grpId="0"/>
      <p:bldP spid="20" grpId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42" y="130734"/>
            <a:ext cx="8545496" cy="84412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855553" y="757572"/>
            <a:ext cx="1430448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468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3526322" y="866213"/>
            <a:ext cx="1638677" cy="721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226335" y="1378580"/>
            <a:ext cx="2987644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4+6+8 =18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3517268" y="1563795"/>
            <a:ext cx="2987644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5+9+4 =18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526077" y="2664195"/>
            <a:ext cx="1056291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4.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Tìm số thích hợp viết vào ô chấm để được số chia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hết cho 9: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810285" y="4089634"/>
            <a:ext cx="1412340" cy="579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31….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1323311" y="3919895"/>
            <a:ext cx="407405" cy="561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3938256" y="4063880"/>
            <a:ext cx="1611517" cy="579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…35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4551867" y="3871457"/>
            <a:ext cx="452673" cy="641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6862524" y="4061866"/>
            <a:ext cx="1611518" cy="579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2.…5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7668283" y="3858833"/>
            <a:ext cx="530625" cy="804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6700944" y="974855"/>
            <a:ext cx="1638677" cy="721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6294918" y="1589262"/>
            <a:ext cx="2450730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9261178" y="1017668"/>
            <a:ext cx="1638677" cy="721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8837433" y="1708230"/>
            <a:ext cx="2450730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2829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6" grpId="0"/>
      <p:bldP spid="23" grpId="0"/>
      <p:bldP spid="24" grpId="0"/>
      <p:bldP spid="25" grpId="0"/>
      <p:bldP spid="26" grpId="0"/>
      <p:bldP spid="29" grpId="0"/>
      <p:bldP spid="34" grpId="0"/>
      <p:bldP spid="35" grpId="0"/>
      <p:bldP spid="36" grpId="0"/>
      <p:bldP spid="37" grpId="0"/>
      <p:bldP spid="14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7" y="1666752"/>
            <a:ext cx="4459870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219575" y="2296699"/>
            <a:ext cx="714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Chúc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các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con </a:t>
            </a:r>
          </a:p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học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tốt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!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8" name="TextBox 3">
            <a:hlinkClick r:id="rId3"/>
            <a:extLst>
              <a:ext uri="{FF2B5EF4-FFF2-40B4-BE49-F238E27FC236}">
                <a16:creationId xmlns:a16="http://schemas.microsoft.com/office/drawing/2014/main" id="{212B00C4-FE84-44F2-8463-31BD59C1CF69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0" y="2582527"/>
            <a:ext cx="3784349" cy="391239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162614" y="2249585"/>
            <a:ext cx="56827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Arruba KT" panose="02040603050506020204" pitchFamily="18" charset="0"/>
                <a:ea typeface="方正卡通简体" panose="03000509000000000000" pitchFamily="65" charset="-122"/>
                <a:cs typeface="+mn-ea"/>
                <a:sym typeface="+mn-lt"/>
              </a:rPr>
              <a:t>KHỞI ĐỘNG</a:t>
            </a: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193AEB-84C4-4D3A-923A-DC113C14CF63}"/>
              </a:ext>
            </a:extLst>
          </p:cNvPr>
          <p:cNvSpPr txBox="1"/>
          <p:nvPr/>
        </p:nvSpPr>
        <p:spPr>
          <a:xfrm>
            <a:off x="1017663" y="363083"/>
            <a:ext cx="9709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01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22501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99114" y="1809679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 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hết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 2?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5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   13678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13677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13679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95" y="4736043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117" y="5147566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141" y="-26803"/>
            <a:ext cx="10261600" cy="508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759202" y="1380734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79" y="-234069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39788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54401" y="1523761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?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1996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1995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1990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70" y="567641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图片 90">
            <a:extLst>
              <a:ext uri="{FF2B5EF4-FFF2-40B4-BE49-F238E27FC236}">
                <a16:creationId xmlns:a16="http://schemas.microsoft.com/office/drawing/2014/main" id="{976B32B7-86AC-4B99-8C1F-FA9690C70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483" y="3748134"/>
            <a:ext cx="2470657" cy="2917569"/>
          </a:xfrm>
          <a:prstGeom prst="rect">
            <a:avLst/>
          </a:prstGeom>
        </p:spPr>
      </p:pic>
      <p:sp>
        <p:nvSpPr>
          <p:cNvPr id="131" name="Google Shape;13;p2">
            <a:extLst>
              <a:ext uri="{FF2B5EF4-FFF2-40B4-BE49-F238E27FC236}">
                <a16:creationId xmlns:a16="http://schemas.microsoft.com/office/drawing/2014/main" id="{2DA3F958-2A63-4C0B-8E6A-8A7E61ED862F}"/>
              </a:ext>
            </a:extLst>
          </p:cNvPr>
          <p:cNvSpPr/>
          <p:nvPr/>
        </p:nvSpPr>
        <p:spPr>
          <a:xfrm rot="12770">
            <a:off x="908996" y="1673132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2" name="Google Shape;14;p2">
            <a:extLst>
              <a:ext uri="{FF2B5EF4-FFF2-40B4-BE49-F238E27FC236}">
                <a16:creationId xmlns:a16="http://schemas.microsoft.com/office/drawing/2014/main" id="{32E004A9-031B-487A-9A3C-7FF4AADC5E60}"/>
              </a:ext>
            </a:extLst>
          </p:cNvPr>
          <p:cNvSpPr/>
          <p:nvPr/>
        </p:nvSpPr>
        <p:spPr>
          <a:xfrm rot="12770">
            <a:off x="1331735" y="135432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C2D455A-C797-4C48-988A-B81E3252E14A}"/>
              </a:ext>
            </a:extLst>
          </p:cNvPr>
          <p:cNvSpPr txBox="1">
            <a:spLocks/>
          </p:cNvSpPr>
          <p:nvPr/>
        </p:nvSpPr>
        <p:spPr>
          <a:xfrm>
            <a:off x="2569164" y="1656100"/>
            <a:ext cx="6491334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DẤU HIỆU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CHIA HẾT CHO 9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1007845" y="295505"/>
            <a:ext cx="9476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01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0">
            <a:extLst>
              <a:ext uri="{FF2B5EF4-FFF2-40B4-BE49-F238E27FC236}">
                <a16:creationId xmlns:a16="http://schemas.microsoft.com/office/drawing/2014/main" id="{161A7E90-711F-4EE0-A043-650820D4B5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88" y="2043621"/>
            <a:ext cx="2470657" cy="2917569"/>
          </a:xfrm>
          <a:prstGeom prst="rect">
            <a:avLst/>
          </a:prstGeom>
        </p:spPr>
      </p:pic>
      <p:sp>
        <p:nvSpPr>
          <p:cNvPr id="7" name="文本框 103">
            <a:extLst>
              <a:ext uri="{FF2B5EF4-FFF2-40B4-BE49-F238E27FC236}">
                <a16:creationId xmlns:a16="http://schemas.microsoft.com/office/drawing/2014/main" id="{F62E911E-6DB9-4EE8-9398-802F2DC9B69E}"/>
              </a:ext>
            </a:extLst>
          </p:cNvPr>
          <p:cNvSpPr txBox="1"/>
          <p:nvPr/>
        </p:nvSpPr>
        <p:spPr>
          <a:xfrm>
            <a:off x="2808107" y="2744220"/>
            <a:ext cx="6989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1.KHÁM PHÁ:</a:t>
            </a:r>
          </a:p>
        </p:txBody>
      </p:sp>
    </p:spTree>
    <p:extLst>
      <p:ext uri="{BB962C8B-B14F-4D97-AF65-F5344CB8AC3E}">
        <p14:creationId xmlns:p14="http://schemas.microsoft.com/office/powerpoint/2010/main" val="12385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78DEA263-24B7-42F5-BE3F-2CD296FEC224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23DA64-E085-4CDA-B9EA-27E80D59D467}"/>
              </a:ext>
            </a:extLst>
          </p:cNvPr>
          <p:cNvSpPr txBox="1"/>
          <p:nvPr/>
        </p:nvSpPr>
        <p:spPr>
          <a:xfrm>
            <a:off x="373842" y="993646"/>
            <a:ext cx="3543300" cy="550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 CHIA 9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 : 9 = 1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18 : 9 = 2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27 : 9 = 3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36 : 9 = 4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45 : 9 = 5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54 : 9 = 6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63 : 9 = 7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72 : 9 = 8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81 : 9 = 9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90 : 9 =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6BB5AD-3A84-4136-A699-AC7924B4C89E}"/>
              </a:ext>
            </a:extLst>
          </p:cNvPr>
          <p:cNvCxnSpPr/>
          <p:nvPr/>
        </p:nvCxnSpPr>
        <p:spPr>
          <a:xfrm>
            <a:off x="4332790" y="860338"/>
            <a:ext cx="56200" cy="534255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4525703" y="1896946"/>
            <a:ext cx="2729994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VD1.  81 : 9 =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6799078" y="1849943"/>
            <a:ext cx="513921" cy="490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2C0C75-72EB-499D-8E8E-3EB4346705EC}"/>
              </a:ext>
            </a:extLst>
          </p:cNvPr>
          <p:cNvSpPr txBox="1">
            <a:spLocks/>
          </p:cNvSpPr>
          <p:nvPr/>
        </p:nvSpPr>
        <p:spPr>
          <a:xfrm>
            <a:off x="4623892" y="2464689"/>
            <a:ext cx="2230329" cy="537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+1 =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6744950" y="2467169"/>
            <a:ext cx="513921" cy="686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2C0C75-72EB-499D-8E8E-3EB4346705EC}"/>
              </a:ext>
            </a:extLst>
          </p:cNvPr>
          <p:cNvSpPr txBox="1">
            <a:spLocks/>
          </p:cNvSpPr>
          <p:nvPr/>
        </p:nvSpPr>
        <p:spPr>
          <a:xfrm>
            <a:off x="5442148" y="3030232"/>
            <a:ext cx="1155114" cy="537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: 9 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6522133" y="3012345"/>
            <a:ext cx="513921" cy="530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C2C51E1-80F5-4C29-AEEF-FB50DB3E310C}"/>
              </a:ext>
            </a:extLst>
          </p:cNvPr>
          <p:cNvSpPr txBox="1">
            <a:spLocks/>
          </p:cNvSpPr>
          <p:nvPr/>
        </p:nvSpPr>
        <p:spPr>
          <a:xfrm>
            <a:off x="4525703" y="3903273"/>
            <a:ext cx="2653620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VD2.   657 : 9 =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B45A58-4D5A-4290-AAFC-7E17E64E3E18}"/>
              </a:ext>
            </a:extLst>
          </p:cNvPr>
          <p:cNvSpPr txBox="1">
            <a:spLocks/>
          </p:cNvSpPr>
          <p:nvPr/>
        </p:nvSpPr>
        <p:spPr>
          <a:xfrm>
            <a:off x="7018778" y="3892015"/>
            <a:ext cx="724796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8C348B-9350-409F-8BF1-EECEE329BD66}"/>
              </a:ext>
            </a:extLst>
          </p:cNvPr>
          <p:cNvSpPr txBox="1">
            <a:spLocks/>
          </p:cNvSpPr>
          <p:nvPr/>
        </p:nvSpPr>
        <p:spPr>
          <a:xfrm>
            <a:off x="4436141" y="4542107"/>
            <a:ext cx="2832745" cy="513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+ 5 + 7 =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B5B0F3-78CF-4C43-95B7-776A3B6AC0C5}"/>
              </a:ext>
            </a:extLst>
          </p:cNvPr>
          <p:cNvSpPr txBox="1">
            <a:spLocks/>
          </p:cNvSpPr>
          <p:nvPr/>
        </p:nvSpPr>
        <p:spPr>
          <a:xfrm>
            <a:off x="7121724" y="4530849"/>
            <a:ext cx="579422" cy="52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76137C-8265-4140-AE49-898E4A2B5B85}"/>
              </a:ext>
            </a:extLst>
          </p:cNvPr>
          <p:cNvSpPr txBox="1">
            <a:spLocks/>
          </p:cNvSpPr>
          <p:nvPr/>
        </p:nvSpPr>
        <p:spPr>
          <a:xfrm>
            <a:off x="5321699" y="5214729"/>
            <a:ext cx="1413361" cy="493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9 =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6481042" y="5080653"/>
            <a:ext cx="527815" cy="58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6BB5AD-3A84-4136-A699-AC7924B4C89E}"/>
              </a:ext>
            </a:extLst>
          </p:cNvPr>
          <p:cNvCxnSpPr/>
          <p:nvPr/>
        </p:nvCxnSpPr>
        <p:spPr>
          <a:xfrm>
            <a:off x="7842440" y="957201"/>
            <a:ext cx="0" cy="529685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7775042" y="1903676"/>
            <a:ext cx="276572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VD1.  38 : 9 =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10276854" y="1710807"/>
            <a:ext cx="1716843" cy="58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8036084" y="2579690"/>
            <a:ext cx="276572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+ 8  = 11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8905680" y="3131360"/>
            <a:ext cx="144096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: 9 =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10150859" y="3054784"/>
            <a:ext cx="1580287" cy="58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BD67A98-90AF-419E-8BB6-126E51A72609}"/>
              </a:ext>
            </a:extLst>
          </p:cNvPr>
          <p:cNvSpPr txBox="1">
            <a:spLocks/>
          </p:cNvSpPr>
          <p:nvPr/>
        </p:nvSpPr>
        <p:spPr>
          <a:xfrm>
            <a:off x="7987873" y="4017501"/>
            <a:ext cx="2862143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VD2. 451 : 9 =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685F6FA-8CD6-4B5B-BC00-EB8D222F5051}"/>
              </a:ext>
            </a:extLst>
          </p:cNvPr>
          <p:cNvSpPr txBox="1">
            <a:spLocks/>
          </p:cNvSpPr>
          <p:nvPr/>
        </p:nvSpPr>
        <p:spPr>
          <a:xfrm>
            <a:off x="10337593" y="4030623"/>
            <a:ext cx="2170102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8BF24B3-ED45-4C34-85E3-B4FE995A4C40}"/>
              </a:ext>
            </a:extLst>
          </p:cNvPr>
          <p:cNvSpPr txBox="1">
            <a:spLocks/>
          </p:cNvSpPr>
          <p:nvPr/>
        </p:nvSpPr>
        <p:spPr>
          <a:xfrm>
            <a:off x="7971089" y="4573688"/>
            <a:ext cx="265356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4+5+1 =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580C2BC-139C-4F57-A894-8672267957BE}"/>
              </a:ext>
            </a:extLst>
          </p:cNvPr>
          <p:cNvSpPr txBox="1">
            <a:spLocks/>
          </p:cNvSpPr>
          <p:nvPr/>
        </p:nvSpPr>
        <p:spPr>
          <a:xfrm>
            <a:off x="10417559" y="4571013"/>
            <a:ext cx="690621" cy="647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5852C5F-F1B1-4888-B53C-28BC0716C026}"/>
              </a:ext>
            </a:extLst>
          </p:cNvPr>
          <p:cNvSpPr txBox="1">
            <a:spLocks/>
          </p:cNvSpPr>
          <p:nvPr/>
        </p:nvSpPr>
        <p:spPr>
          <a:xfrm>
            <a:off x="8692906" y="5200755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: 9 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FF65A2B-FCFE-4E73-BFB8-98D9F9467425}"/>
              </a:ext>
            </a:extLst>
          </p:cNvPr>
          <p:cNvSpPr txBox="1">
            <a:spLocks/>
          </p:cNvSpPr>
          <p:nvPr/>
        </p:nvSpPr>
        <p:spPr>
          <a:xfrm>
            <a:off x="9952448" y="5212816"/>
            <a:ext cx="1620841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(dư1)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373842" y="57132"/>
            <a:ext cx="602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4360890" y="889490"/>
            <a:ext cx="338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7889345" y="860338"/>
            <a:ext cx="442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8" grpId="0"/>
      <p:bldP spid="10" grpId="0"/>
      <p:bldP spid="13" grpId="0"/>
      <p:bldP spid="28" grpId="0"/>
      <p:bldP spid="30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892" y="3802456"/>
            <a:ext cx="4217559" cy="292427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297F4E2-3E31-411E-B1B6-2E584A4C0D95}"/>
              </a:ext>
            </a:extLst>
          </p:cNvPr>
          <p:cNvSpPr txBox="1">
            <a:spLocks/>
          </p:cNvSpPr>
          <p:nvPr/>
        </p:nvSpPr>
        <p:spPr>
          <a:xfrm>
            <a:off x="5076738" y="729447"/>
            <a:ext cx="2227905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ea"/>
                <a:sym typeface="+mn-lt"/>
              </a:rPr>
              <a:t>Tittle text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B02AFF3-722E-45DA-B9D2-55E8CB57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68" y="480000"/>
            <a:ext cx="5269929" cy="68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9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AA9487FA-6DAF-42F4-BC96-6D2EF72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07" y="1516544"/>
            <a:ext cx="10676377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err="1">
                <a:latin typeface="HP001 4 hàng" panose="020B0603050302020204" pitchFamily="34" charset="0"/>
              </a:rPr>
              <a:t>Ghi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nhớ</a:t>
            </a:r>
            <a:r>
              <a:rPr lang="en-US" sz="3200" b="1" dirty="0">
                <a:latin typeface="HP001 4 hàng" panose="020B0603050302020204" pitchFamily="34" charset="0"/>
              </a:rPr>
              <a:t>: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tổng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9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thì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9.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7D103C-B55B-46B4-9B2F-51144EB9F4E4}"/>
              </a:ext>
            </a:extLst>
          </p:cNvPr>
          <p:cNvSpPr/>
          <p:nvPr/>
        </p:nvSpPr>
        <p:spPr>
          <a:xfrm>
            <a:off x="938407" y="2765371"/>
            <a:ext cx="10867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Chú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 ý: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tổng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9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thì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21214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vcscr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572</Words>
  <Application>Microsoft Office PowerPoint</Application>
  <PresentationFormat>Widescreen</PresentationFormat>
  <Paragraphs>105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HP001 4 hàng</vt:lpstr>
      <vt:lpstr>SVN-Beauford</vt:lpstr>
      <vt:lpstr>SVN-Paradise</vt:lpstr>
      <vt:lpstr>SVN-The Untold Story</vt:lpstr>
      <vt:lpstr>SVN-Wednesday</vt:lpstr>
      <vt:lpstr>Times New Roman</vt:lpstr>
      <vt:lpstr>UTM Alba Matter</vt:lpstr>
      <vt:lpstr>UTM Arruba KT</vt:lpstr>
      <vt:lpstr>Wingdings 3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Trong các số sau, số nào không chia hết cho 9?</vt:lpstr>
      <vt:lpstr>Bài 3. Viết hai số có ba chữ số và chia hết cho 9. 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my quyen tran</cp:lastModifiedBy>
  <cp:revision>482</cp:revision>
  <dcterms:created xsi:type="dcterms:W3CDTF">2019-03-29T12:25:33Z</dcterms:created>
  <dcterms:modified xsi:type="dcterms:W3CDTF">2022-01-04T02:29:39Z</dcterms:modified>
</cp:coreProperties>
</file>